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Jost Medium" pitchFamily="2" charset="77"/>
      <p:regular r:id="rId11"/>
      <p:italic r:id="rId12"/>
    </p:embeddedFont>
    <p:embeddedFont>
      <p:font typeface="Jost SemiBold" pitchFamily="2" charset="77"/>
      <p:regular r:id="rId13"/>
      <p:bold r:id="rId14"/>
      <p:italic r:id="rId15"/>
      <p:boldItalic r:id="rId16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FAC55B"/>
    <a:srgbClr val="00FFBA"/>
    <a:srgbClr val="FC8484"/>
    <a:srgbClr val="10099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3"/>
    <p:restoredTop sz="94830"/>
  </p:normalViewPr>
  <p:slideViewPr>
    <p:cSldViewPr snapToGrid="0" snapToObjects="1">
      <p:cViewPr varScale="1">
        <p:scale>
          <a:sx n="118" d="100"/>
          <a:sy n="118" d="100"/>
        </p:scale>
        <p:origin x="2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FB02951-0A5A-DE48-B241-A6FEE2333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415" y="425450"/>
            <a:ext cx="1264586" cy="732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C6C10-AEEE-2242-8CA6-22E89276E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79" y="3449183"/>
            <a:ext cx="6276233" cy="1731788"/>
          </a:xfrm>
          <a:solidFill>
            <a:schemeClr val="bg1"/>
          </a:solidFill>
        </p:spPr>
        <p:txBody>
          <a:bodyPr wrap="square" lIns="180000" tIns="180000" rIns="180000" bIns="72000" anchor="t">
            <a:spAutoFit/>
          </a:bodyPr>
          <a:lstStyle>
            <a:lvl1pPr algn="l">
              <a:lnSpc>
                <a:spcPct val="100000"/>
              </a:lnSpc>
              <a:defRPr sz="4800" b="0" i="0">
                <a:solidFill>
                  <a:srgbClr val="10099F"/>
                </a:solidFill>
                <a:latin typeface="Jost Medium" pitchFamily="2" charset="77"/>
                <a:ea typeface="Jost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9303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FE83D-B520-2444-83C6-A187D57E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13169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4D4DB1-75E3-5B4A-9E5C-7E351A3DB8DB}"/>
              </a:ext>
            </a:extLst>
          </p:cNvPr>
          <p:cNvSpPr/>
          <p:nvPr userDrawn="1"/>
        </p:nvSpPr>
        <p:spPr>
          <a:xfrm>
            <a:off x="0" y="4162927"/>
            <a:ext cx="12192000" cy="2700000"/>
          </a:xfrm>
          <a:prstGeom prst="rect">
            <a:avLst/>
          </a:prstGeom>
          <a:solidFill>
            <a:srgbClr val="FC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FA17A-0476-4545-A0BD-809A62A8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10" y="3702276"/>
            <a:ext cx="7277434" cy="860199"/>
          </a:xfrm>
          <a:solidFill>
            <a:schemeClr val="bg1"/>
          </a:solidFill>
        </p:spPr>
        <p:txBody>
          <a:bodyPr lIns="180000" tIns="180000" rIns="180000" bIns="108000" anchor="b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6512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 litaður 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11C4D-79DB-B744-A3B1-4D217C91E63F}"/>
              </a:ext>
            </a:extLst>
          </p:cNvPr>
          <p:cNvSpPr/>
          <p:nvPr userDrawn="1"/>
        </p:nvSpPr>
        <p:spPr>
          <a:xfrm>
            <a:off x="0" y="4162928"/>
            <a:ext cx="1219199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09E27-95E7-CC4F-876E-972A9B2731BD}"/>
              </a:ext>
            </a:extLst>
          </p:cNvPr>
          <p:cNvSpPr/>
          <p:nvPr userDrawn="1"/>
        </p:nvSpPr>
        <p:spPr>
          <a:xfrm>
            <a:off x="2382253" y="1224336"/>
            <a:ext cx="8386011" cy="5044118"/>
          </a:xfrm>
          <a:prstGeom prst="rect">
            <a:avLst/>
          </a:prstGeom>
          <a:solidFill>
            <a:srgbClr val="00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873" y="1631532"/>
            <a:ext cx="7716253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873" y="2506662"/>
            <a:ext cx="6091989" cy="3533191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4794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 litaður grunn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11C4D-79DB-B744-A3B1-4D217C91E63F}"/>
              </a:ext>
            </a:extLst>
          </p:cNvPr>
          <p:cNvSpPr/>
          <p:nvPr userDrawn="1"/>
        </p:nvSpPr>
        <p:spPr>
          <a:xfrm>
            <a:off x="8386010" y="4162928"/>
            <a:ext cx="380598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09E27-95E7-CC4F-876E-972A9B2731BD}"/>
              </a:ext>
            </a:extLst>
          </p:cNvPr>
          <p:cNvSpPr/>
          <p:nvPr userDrawn="1"/>
        </p:nvSpPr>
        <p:spPr>
          <a:xfrm>
            <a:off x="0" y="1231439"/>
            <a:ext cx="8386011" cy="5633665"/>
          </a:xfrm>
          <a:prstGeom prst="rect">
            <a:avLst/>
          </a:prstGeom>
          <a:solidFill>
            <a:srgbClr val="FC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1" y="1631532"/>
            <a:ext cx="7275096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0" y="2506662"/>
            <a:ext cx="7275096" cy="3882106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3640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469232"/>
            <a:ext cx="9725915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401097"/>
            <a:ext cx="9725915" cy="4987671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0283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CA5F-82F9-294D-AF74-1A9380F0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B396E-341D-8C4F-80D7-EC92085B3FBC}"/>
              </a:ext>
            </a:extLst>
          </p:cNvPr>
          <p:cNvSpPr/>
          <p:nvPr userDrawn="1"/>
        </p:nvSpPr>
        <p:spPr>
          <a:xfrm>
            <a:off x="0" y="4162928"/>
            <a:ext cx="1219199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88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ð 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09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eggja 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F1C3-BFAB-584A-8C9A-6FB289A3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72ACC-5EAB-644E-B0E7-0BA88604D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056CC-4022-704B-8D8B-4D2695D1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025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veggja dálka með milli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DB5E-5649-EE47-8240-F7302A71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63156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83012-DB16-BE40-8521-3A3AE75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Jost SemiBold" pitchFamily="2" charset="77"/>
                <a:ea typeface="Jos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93A9B-CF3B-E147-8534-F6C22017A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F7338-7E56-564F-AF1C-8EC44FAF4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Jost SemiBold" pitchFamily="2" charset="77"/>
                <a:ea typeface="Jos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880FA8-AE5E-C448-8361-E34D5E5BF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5353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2D5FE3-6146-344A-916B-E87655E3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593179" cy="1009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734DD-C0D6-B348-9B29-68FF2B489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931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E68FAE3-5E63-8E45-BAA3-834BD39A187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000" y="365125"/>
            <a:ext cx="1440000" cy="83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50" r:id="rId3"/>
    <p:sldLayoutId id="2147483661" r:id="rId4"/>
    <p:sldLayoutId id="2147483665" r:id="rId5"/>
    <p:sldLayoutId id="2147483654" r:id="rId6"/>
    <p:sldLayoutId id="2147483655" r:id="rId7"/>
    <p:sldLayoutId id="2147483652" r:id="rId8"/>
    <p:sldLayoutId id="2147483653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10099F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10099F"/>
          </a:solidFill>
          <a:latin typeface="Jost Medium" pitchFamily="2" charset="77"/>
          <a:ea typeface="Jost Medium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0099F"/>
          </a:solidFill>
          <a:latin typeface="Jost Medium" pitchFamily="2" charset="77"/>
          <a:ea typeface="Jost Medium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0099F"/>
          </a:solidFill>
          <a:latin typeface="Jost Medium" pitchFamily="2" charset="77"/>
          <a:ea typeface="Jost Medium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0099F"/>
          </a:solidFill>
          <a:latin typeface="Jost Medium" pitchFamily="2" charset="77"/>
          <a:ea typeface="Jost Medium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0099F"/>
          </a:solidFill>
          <a:latin typeface="Jost Medium" pitchFamily="2" charset="77"/>
          <a:ea typeface="Jost Medium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DD2E-63E4-DF43-AEED-3E9576793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7003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D4082F-AF14-7A4A-9351-3A1547D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24843-CAD5-2140-A4B4-A089870A9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47284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12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A3644-8273-D949-9FA1-BDFC2A0B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7CB48-9B70-E144-9AE9-DE9A8C1A81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9F4CD-5A7A-2446-99B4-5F6421BB9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3976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8066-5C80-B04B-8AF3-BE537483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AD016-144F-A946-93D4-753F04DFE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33DD0-64A9-D244-9532-9B792507F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7A282-C329-BA48-B59D-B8E391FCB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BD58-DA82-0547-8D1A-EA3455E27D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9155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Jost Medium</vt:lpstr>
      <vt:lpstr>Jost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Hafsteinn Sv. Hafsteinsson</dc:creator>
  <cp:lastModifiedBy>Ingunn Eyþórsdóttir - HI</cp:lastModifiedBy>
  <cp:revision>21</cp:revision>
  <dcterms:created xsi:type="dcterms:W3CDTF">2021-06-02T15:18:55Z</dcterms:created>
  <dcterms:modified xsi:type="dcterms:W3CDTF">2021-09-23T19:31:15Z</dcterms:modified>
</cp:coreProperties>
</file>